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3" r:id="rId3"/>
    <p:sldId id="288" r:id="rId4"/>
    <p:sldId id="256" r:id="rId5"/>
    <p:sldId id="257" r:id="rId6"/>
    <p:sldId id="259" r:id="rId7"/>
    <p:sldId id="260" r:id="rId8"/>
    <p:sldId id="261" r:id="rId9"/>
    <p:sldId id="258" r:id="rId10"/>
    <p:sldId id="262" r:id="rId11"/>
    <p:sldId id="293" r:id="rId12"/>
    <p:sldId id="294" r:id="rId13"/>
    <p:sldId id="295" r:id="rId14"/>
    <p:sldId id="264" r:id="rId15"/>
    <p:sldId id="29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4" r:id="rId33"/>
    <p:sldId id="287" r:id="rId34"/>
    <p:sldId id="283" r:id="rId35"/>
    <p:sldId id="285" r:id="rId36"/>
    <p:sldId id="286" r:id="rId37"/>
    <p:sldId id="297" r:id="rId38"/>
    <p:sldId id="289" r:id="rId39"/>
    <p:sldId id="290" r:id="rId40"/>
    <p:sldId id="291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277" r:id="rId59"/>
    <p:sldId id="316" r:id="rId60"/>
    <p:sldId id="317" r:id="rId61"/>
    <p:sldId id="318" r:id="rId62"/>
    <p:sldId id="319" r:id="rId63"/>
    <p:sldId id="320" r:id="rId64"/>
    <p:sldId id="32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94AF-0DBA-4298-BABC-74C9CD602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18283-E9C6-40C2-8212-A7A7A33F7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9B2F3-3DAC-418B-BA73-AE81E029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32AF-ABB6-48CF-9754-B878BC74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87C3-9864-430C-8337-B1FBBBDE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949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4EC7-2819-4AF9-A2E0-436B7157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20E13-7844-431F-B87E-2628A608D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A4255-93F5-4B3D-B78F-500C86DA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A60AB-FFC0-472D-B739-CB6E5B64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11C27-B17F-47EB-9327-FD184D30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6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7592B-3A95-41BF-8E5D-770B653F7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69FB2-8697-46CA-A006-D996F06E2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3A1AB-E0F1-4F17-850E-4D08A9AF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5C752-4F9F-4F72-B273-CBF16E6C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6BF3E-EEBB-47E4-8156-B43EE924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69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F12B-5F8F-4A38-A6C6-B24FEA75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1FA6D-15D3-4B9A-9330-4A4C644D1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BEC9-182B-40C8-902F-24309B34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31358-7DFF-4FBF-B8A5-69B75E73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9304D-9EFF-4F55-8579-60844E61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02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8BF1-70CA-4C7D-8536-0DB1477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324EC-524C-4C63-B705-A039E8944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A3C7-BF0C-4E82-846A-34C91828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2D00F-DE83-4166-9F2F-8ED72CD2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2467D-4F9B-4F3E-A892-8ACE23CB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87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4277-590A-41DB-968D-3528F984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38B3-36E7-4A1C-83B4-C68B29928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32809-BF38-4D48-AFCF-968500354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3760C-B329-495D-8307-FDCE4297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84ABE-5770-40DB-80E3-445FBE07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49A6C-4FCC-4ED7-9957-A6AC3831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37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9DA9-F6BB-453F-87F1-EBE61FDA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0FC5-C785-4A85-95E1-3858D744B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516D7-0A56-4FB0-9436-B952F03C5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A54D1-ECC7-4109-B1B8-C627FFE3E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145A-2A3A-4FD9-A0AB-6A552BAAD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481CE-825B-4EA2-BEA3-012CE1E1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194443-3CDD-443B-8C45-318D623A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20E9F-A87F-4710-BD4A-2125760E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9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25A2-D804-48AD-8C9C-20683BBE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6079-3E82-48B0-A858-D14730AF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CC900-BF65-46B0-871F-418F3C56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33C45-7A4E-47AE-87A5-5D91ACAE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70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481BB-15FB-495E-8431-F25CA5C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9AB5E-8096-4DC8-BBE1-D73F472FD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2A720-DF27-4722-A266-69307B7BD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08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1ED0-2A00-4BA6-B85D-1D5DCD30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259F7-94DB-485B-9A18-043C637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3EA1C-DC3D-4189-8242-96D073074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70E6A-7D31-4570-A47F-6DC7180F7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29E92-74ED-4255-90AA-9863D73C3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97AA2-07E2-4E4A-B3B4-D294761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39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0491-8F7A-4E6B-8A08-73185CD2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89FC2-ADA6-4F37-9688-6BDA19FAE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B2BEB-3CBA-4B13-9FAD-849F3CAA4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04E73-C2AD-419D-9589-175F408B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92B50-CF87-478D-A319-A8D6AE48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78A8A-52F7-4765-9415-89A41B5A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2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6290F-3AC1-4FB7-94E7-CC9ED4BA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F4CA4-239B-4875-B0BC-F280FD31D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E8F6-72BF-4CB7-8F1E-DB4070BA4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895D3-A50D-44C0-AA48-FDA296B37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B69CD-15AD-44D8-915B-49735AE1D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27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r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quay.io/" TargetMode="External"/><Relationship Id="rId5" Type="http://schemas.openxmlformats.org/officeDocument/2006/relationships/hyperlink" Target="https://azure.microsoft.com/en-in/product/container-registry" TargetMode="External"/><Relationship Id="rId4" Type="http://schemas.openxmlformats.org/officeDocument/2006/relationships/hyperlink" Target="https://cloud.google.com/artifact-registr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ws.amazon.com/ecr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573965" y="2644170"/>
            <a:ext cx="1104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Gill Sans MT (Body)"/>
              </a:rPr>
              <a:t>Experiment-4</a:t>
            </a:r>
          </a:p>
        </p:txBody>
      </p:sp>
    </p:spTree>
    <p:extLst>
      <p:ext uri="{BB962C8B-B14F-4D97-AF65-F5344CB8AC3E}">
        <p14:creationId xmlns:p14="http://schemas.microsoft.com/office/powerpoint/2010/main" val="285737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AE2AEE-C04F-48D2-914F-1F5BBFEF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5" y="1829442"/>
            <a:ext cx="8621646" cy="4454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1C51E-DE13-4D6B-BFF4-CB32D567286B}"/>
              </a:ext>
            </a:extLst>
          </p:cNvPr>
          <p:cNvSpPr txBox="1"/>
          <p:nvPr/>
        </p:nvSpPr>
        <p:spPr>
          <a:xfrm>
            <a:off x="9555719" y="3456685"/>
            <a:ext cx="227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MT (Body)"/>
              </a:rPr>
              <a:t>Docker Desktop </a:t>
            </a:r>
            <a:r>
              <a:rPr lang="en-US" dirty="0">
                <a:latin typeface="Gill Sans MT (Body)"/>
              </a:rPr>
              <a:t>is installed successfully.</a:t>
            </a:r>
            <a:endParaRPr lang="en-US" b="1" dirty="0">
              <a:latin typeface="Gill Sans MT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1550894" y="183696"/>
            <a:ext cx="909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 (Body)"/>
              </a:rPr>
              <a:t>Docker Desktop Installation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209BA-9644-4D9C-A852-DA09BB9F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5" y="1829442"/>
            <a:ext cx="8621646" cy="445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0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573965" y="2644170"/>
            <a:ext cx="1104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effectLst/>
                <a:latin typeface="Gill Sans MT (Body)"/>
                <a:ea typeface="Calibri" panose="020F0502020204030204" pitchFamily="34" charset="0"/>
                <a:cs typeface="Shruti" panose="020B0502040204020203" pitchFamily="34" charset="0"/>
              </a:rPr>
              <a:t> Docker</a:t>
            </a:r>
            <a:endParaRPr lang="en-US" sz="96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2920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Why Docker?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B633F-E97F-4619-85EB-78F09016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2" y="1357091"/>
            <a:ext cx="7421932" cy="41748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94722-0E76-4BC5-AF07-A4337A4E9D93}"/>
              </a:ext>
            </a:extLst>
          </p:cNvPr>
          <p:cNvSpPr txBox="1"/>
          <p:nvPr/>
        </p:nvSpPr>
        <p:spPr>
          <a:xfrm>
            <a:off x="553741" y="5750974"/>
            <a:ext cx="11250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 Person are working on same code base and let say JOHN changes the Version of library used in shared Environment.</a:t>
            </a:r>
          </a:p>
          <a:p>
            <a:pPr algn="just"/>
            <a:r>
              <a:rPr lang="en-US" dirty="0"/>
              <a:t>Now, it is difficult to manage the version of different user in same shared environment.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402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6" y="1342227"/>
            <a:ext cx="1139480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It causes version conflict or compatibility problem.</a:t>
            </a:r>
            <a:endParaRPr lang="en-US" sz="4400" dirty="0">
              <a:latin typeface="Gill Sans MT (Body)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Which then causes the inconsistency in development.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Application is working fine in one development environment but not in another developer environment.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Why Docker?</a:t>
            </a:r>
          </a:p>
        </p:txBody>
      </p:sp>
    </p:spTree>
    <p:extLst>
      <p:ext uri="{BB962C8B-B14F-4D97-AF65-F5344CB8AC3E}">
        <p14:creationId xmlns:p14="http://schemas.microsoft.com/office/powerpoint/2010/main" val="230778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2559591" y="1624569"/>
            <a:ext cx="726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What is solution to this??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25E18-0B68-4F92-8445-8E96BFBA1F91}"/>
              </a:ext>
            </a:extLst>
          </p:cNvPr>
          <p:cNvSpPr txBox="1"/>
          <p:nvPr/>
        </p:nvSpPr>
        <p:spPr>
          <a:xfrm>
            <a:off x="1941877" y="2875002"/>
            <a:ext cx="83082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Gill Sans MT (Body)"/>
              </a:rPr>
              <a:t>Docker</a:t>
            </a:r>
            <a:endParaRPr lang="en-US" sz="5400" b="1" dirty="0">
              <a:latin typeface="Gill Sans MT (Bod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4B4D4-97AF-417B-A770-3B503C2FE45B}"/>
              </a:ext>
            </a:extLst>
          </p:cNvPr>
          <p:cNvSpPr txBox="1"/>
          <p:nvPr/>
        </p:nvSpPr>
        <p:spPr>
          <a:xfrm>
            <a:off x="1941876" y="4504035"/>
            <a:ext cx="830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HOW??</a:t>
            </a:r>
            <a:endParaRPr lang="en-US" sz="5400" b="1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70179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How?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338A5-4A86-40C8-BAA6-9A5B1FFF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2" y="1357091"/>
            <a:ext cx="7423200" cy="41755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A7294-A38E-4330-955C-13FA81142251}"/>
              </a:ext>
            </a:extLst>
          </p:cNvPr>
          <p:cNvSpPr txBox="1"/>
          <p:nvPr/>
        </p:nvSpPr>
        <p:spPr>
          <a:xfrm>
            <a:off x="470833" y="5824865"/>
            <a:ext cx="1125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Containerized the application using </a:t>
            </a:r>
            <a:r>
              <a:rPr lang="en-US" b="1" dirty="0"/>
              <a:t>Docker.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33539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What does it means?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Move codebase to container.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Which includes </a:t>
            </a:r>
            <a:r>
              <a:rPr lang="en-US" sz="4000" b="1" dirty="0">
                <a:latin typeface="Gill Sans MT (Body)"/>
              </a:rPr>
              <a:t>application code, dependencies, and the required environment configuration.</a:t>
            </a:r>
            <a:endParaRPr lang="en-US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2421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How?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338A5-4A86-40C8-BAA6-9A5B1FFF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2" y="1357091"/>
            <a:ext cx="7423200" cy="41755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A7294-A38E-4330-955C-13FA81142251}"/>
              </a:ext>
            </a:extLst>
          </p:cNvPr>
          <p:cNvSpPr txBox="1"/>
          <p:nvPr/>
        </p:nvSpPr>
        <p:spPr>
          <a:xfrm>
            <a:off x="470833" y="5824865"/>
            <a:ext cx="11250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SARAH will use the Docker and has the container which contains all the required environment and application is running.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B2F55-57E0-4A43-BEB1-6B6E7877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68" y="1407436"/>
            <a:ext cx="7423200" cy="40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Now SARAH no need to worry about the conflicting versions or any other issues because of any versions conflicts.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Now everybody in team of SARAH will upgrade to </a:t>
            </a:r>
            <a:r>
              <a:rPr lang="en-US" sz="4000" b="1" dirty="0">
                <a:latin typeface="Gill Sans MT (Body)"/>
              </a:rPr>
              <a:t>Docker. </a:t>
            </a:r>
          </a:p>
        </p:txBody>
      </p:sp>
    </p:spTree>
    <p:extLst>
      <p:ext uri="{BB962C8B-B14F-4D97-AF65-F5344CB8AC3E}">
        <p14:creationId xmlns:p14="http://schemas.microsoft.com/office/powerpoint/2010/main" val="461315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How?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338A5-4A86-40C8-BAA6-9A5B1FFF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2" y="1357091"/>
            <a:ext cx="7423200" cy="41755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A7294-A38E-4330-955C-13FA81142251}"/>
              </a:ext>
            </a:extLst>
          </p:cNvPr>
          <p:cNvSpPr txBox="1"/>
          <p:nvPr/>
        </p:nvSpPr>
        <p:spPr>
          <a:xfrm>
            <a:off x="470833" y="5824865"/>
            <a:ext cx="1125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isolated container Is shared between the team and this container has all the required item to run the application.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B2F55-57E0-4A43-BEB1-6B6E7877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68" y="1407436"/>
            <a:ext cx="7423200" cy="4093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ADE21-795F-4134-A531-D3267ED6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768" y="1357091"/>
            <a:ext cx="7436800" cy="41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5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4CF5DB-9067-4DA1-93BB-5B073E76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06288"/>
            <a:ext cx="4845424" cy="4845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C5CB5-650C-46B1-9AED-EA785540E77F}"/>
              </a:ext>
            </a:extLst>
          </p:cNvPr>
          <p:cNvSpPr txBox="1"/>
          <p:nvPr/>
        </p:nvSpPr>
        <p:spPr>
          <a:xfrm>
            <a:off x="6096000" y="2079393"/>
            <a:ext cx="5916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Gill Sans MT (Body)"/>
              </a:rPr>
              <a:t>Bhuvnesh Sanathra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4934D-9E90-4736-9E30-C403D60B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185" y="3531046"/>
            <a:ext cx="3618111" cy="2320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0231C-865D-4DBE-8376-2D1525F27A2A}"/>
              </a:ext>
            </a:extLst>
          </p:cNvPr>
          <p:cNvSpPr txBox="1"/>
          <p:nvPr/>
        </p:nvSpPr>
        <p:spPr>
          <a:xfrm>
            <a:off x="6096000" y="2941167"/>
            <a:ext cx="5916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ill Sans MT (Body)"/>
              </a:rPr>
              <a:t>Semester-7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FEC7D-47F1-4533-9463-2769DE79EB62}"/>
              </a:ext>
            </a:extLst>
          </p:cNvPr>
          <p:cNvSpPr txBox="1"/>
          <p:nvPr/>
        </p:nvSpPr>
        <p:spPr>
          <a:xfrm>
            <a:off x="6096000" y="1689569"/>
            <a:ext cx="5916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Gill Sans MT (Body)"/>
              </a:rPr>
              <a:t>Prepared By</a:t>
            </a:r>
          </a:p>
        </p:txBody>
      </p:sp>
    </p:spTree>
    <p:extLst>
      <p:ext uri="{BB962C8B-B14F-4D97-AF65-F5344CB8AC3E}">
        <p14:creationId xmlns:p14="http://schemas.microsoft.com/office/powerpoint/2010/main" val="2978481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What </a:t>
            </a:r>
            <a:r>
              <a:rPr lang="en-US" sz="6000" b="1" dirty="0">
                <a:latin typeface="Gill Sans MT (Body)"/>
              </a:rPr>
              <a:t>Docker </a:t>
            </a:r>
            <a:r>
              <a:rPr lang="en-US" sz="6000" dirty="0">
                <a:latin typeface="Gill Sans MT (Body)"/>
              </a:rPr>
              <a:t>solves?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Dependency Management</a:t>
            </a:r>
            <a:r>
              <a:rPr lang="en-US" sz="4000" b="1" dirty="0">
                <a:latin typeface="Gill Sans MT (Body)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Compatibility issues.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Environmental</a:t>
            </a:r>
            <a:r>
              <a:rPr lang="en-US" sz="4000" dirty="0">
                <a:latin typeface="Gill Sans MT (Body)"/>
              </a:rPr>
              <a:t> inconsistency.</a:t>
            </a:r>
          </a:p>
        </p:txBody>
      </p:sp>
    </p:spTree>
    <p:extLst>
      <p:ext uri="{BB962C8B-B14F-4D97-AF65-F5344CB8AC3E}">
        <p14:creationId xmlns:p14="http://schemas.microsoft.com/office/powerpoint/2010/main" val="155533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What is Docker?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Gill Sans MT (Body)"/>
              </a:rPr>
              <a:t>Docker is an open-source platform that allows you to automate the deployment, scaling and management of applications using containerization.</a:t>
            </a:r>
          </a:p>
          <a:p>
            <a:pPr algn="just"/>
            <a:endParaRPr lang="en-US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2892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What is Containerization?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lightweight virtualization technology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package an application along with its dependencies that is needed for an application to run </a:t>
            </a:r>
          </a:p>
        </p:txBody>
      </p:sp>
    </p:spTree>
    <p:extLst>
      <p:ext uri="{BB962C8B-B14F-4D97-AF65-F5344CB8AC3E}">
        <p14:creationId xmlns:p14="http://schemas.microsoft.com/office/powerpoint/2010/main" val="283820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9181C-1358-433C-B9DD-1D3F9AEE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99" y="1882588"/>
            <a:ext cx="7436800" cy="4183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11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over VM’s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73D70-5556-4BA2-AE22-B829B5F62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00"/>
          <a:stretch/>
        </p:blipFill>
        <p:spPr>
          <a:xfrm>
            <a:off x="584564" y="1344705"/>
            <a:ext cx="11022871" cy="51153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0363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over VM’s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85734-D2C6-4E19-9EA7-AD7838FF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4" y="1199359"/>
            <a:ext cx="9094400" cy="51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8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over VM’s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BB6FB-BFB2-4711-9B04-B4526BB02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99" y="1199359"/>
            <a:ext cx="9094400" cy="51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10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2467535" y="1905506"/>
            <a:ext cx="7256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MT (Body)"/>
              </a:rPr>
              <a:t>Docker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37423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87ED5-ED26-43A6-92A4-F5D22FA8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3" y="496700"/>
            <a:ext cx="10425953" cy="58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5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6" y="1342227"/>
            <a:ext cx="11394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ll Sans MT (Body)"/>
              </a:rPr>
              <a:t>It contains:</a:t>
            </a:r>
          </a:p>
          <a:p>
            <a:r>
              <a:rPr lang="en-US" sz="4800" dirty="0">
                <a:latin typeface="Gill Sans MT (Body)"/>
              </a:rPr>
              <a:t>	1. Docker CLI</a:t>
            </a:r>
          </a:p>
          <a:p>
            <a:r>
              <a:rPr lang="en-US" sz="4800" dirty="0">
                <a:latin typeface="Gill Sans MT (Body)"/>
              </a:rPr>
              <a:t>	2. Docker API</a:t>
            </a:r>
          </a:p>
          <a:p>
            <a:r>
              <a:rPr lang="en-US" sz="4800" dirty="0">
                <a:latin typeface="Gill Sans MT (Body)"/>
              </a:rPr>
              <a:t>	3. Docker Daemon</a:t>
            </a:r>
            <a:endParaRPr lang="en-US" sz="4400" dirty="0">
              <a:latin typeface="Gill Sans MT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Engine</a:t>
            </a:r>
          </a:p>
        </p:txBody>
      </p:sp>
    </p:spTree>
    <p:extLst>
      <p:ext uri="{BB962C8B-B14F-4D97-AF65-F5344CB8AC3E}">
        <p14:creationId xmlns:p14="http://schemas.microsoft.com/office/powerpoint/2010/main" val="126016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573965" y="1905506"/>
            <a:ext cx="11044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effectLst/>
                <a:latin typeface="Gill Sans MT (Body)"/>
                <a:ea typeface="Calibri" panose="020F0502020204030204" pitchFamily="34" charset="0"/>
                <a:cs typeface="Shruti" panose="020B0502040204020203" pitchFamily="34" charset="0"/>
              </a:rPr>
              <a:t> Installation of Docker Desktop </a:t>
            </a:r>
            <a:endParaRPr lang="en-US" sz="96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49278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6" y="1342227"/>
            <a:ext cx="113948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CLI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It’s a client that allows users to interact with Docker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It is used to communicate with the Docker.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It will interact with Docker Daemon.</a:t>
            </a:r>
            <a:endParaRPr lang="en-US" sz="4400" dirty="0">
              <a:latin typeface="Gill Sans MT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Engine</a:t>
            </a:r>
          </a:p>
        </p:txBody>
      </p:sp>
    </p:spTree>
    <p:extLst>
      <p:ext uri="{BB962C8B-B14F-4D97-AF65-F5344CB8AC3E}">
        <p14:creationId xmlns:p14="http://schemas.microsoft.com/office/powerpoint/2010/main" val="303767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6" y="1342227"/>
            <a:ext cx="11394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Daemon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Runs on Host 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Responsible for building docker images &amp; managing containers.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Engine</a:t>
            </a:r>
          </a:p>
        </p:txBody>
      </p:sp>
    </p:spTree>
    <p:extLst>
      <p:ext uri="{BB962C8B-B14F-4D97-AF65-F5344CB8AC3E}">
        <p14:creationId xmlns:p14="http://schemas.microsoft.com/office/powerpoint/2010/main" val="650416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D9E7C4-B5D2-40AB-A9A3-53954C5A5601}"/>
              </a:ext>
            </a:extLst>
          </p:cNvPr>
          <p:cNvSpPr txBox="1"/>
          <p:nvPr/>
        </p:nvSpPr>
        <p:spPr>
          <a:xfrm>
            <a:off x="398597" y="444766"/>
            <a:ext cx="1139480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Blueprint for creating a container.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From one image we can create multiple image.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Templates that define the container and dependencies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Image are base on which container is build.</a:t>
            </a:r>
          </a:p>
        </p:txBody>
      </p:sp>
    </p:spTree>
    <p:extLst>
      <p:ext uri="{BB962C8B-B14F-4D97-AF65-F5344CB8AC3E}">
        <p14:creationId xmlns:p14="http://schemas.microsoft.com/office/powerpoint/2010/main" val="2340860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Containers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Light weight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Running instance of Docker image.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D9EB9-7F13-4BBB-A2A4-615ED1781DC8}"/>
              </a:ext>
            </a:extLst>
          </p:cNvPr>
          <p:cNvSpPr txBox="1"/>
          <p:nvPr/>
        </p:nvSpPr>
        <p:spPr>
          <a:xfrm>
            <a:off x="398596" y="2713760"/>
            <a:ext cx="11394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atin typeface="Gill Sans MT (Body)"/>
              </a:rPr>
              <a:t>Dockerfile</a:t>
            </a:r>
            <a:endParaRPr lang="en-US" sz="4800" b="1" dirty="0">
              <a:latin typeface="Gill Sans MT (Body)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Instruction to build a Docker Image.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E930D-7B70-46F2-8F56-00194CAA2EE7}"/>
              </a:ext>
            </a:extLst>
          </p:cNvPr>
          <p:cNvSpPr txBox="1"/>
          <p:nvPr/>
        </p:nvSpPr>
        <p:spPr>
          <a:xfrm>
            <a:off x="398596" y="4306844"/>
            <a:ext cx="1139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Hub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Registry that has the vast collection of Docker images.</a:t>
            </a:r>
          </a:p>
        </p:txBody>
      </p:sp>
    </p:spTree>
    <p:extLst>
      <p:ext uri="{BB962C8B-B14F-4D97-AF65-F5344CB8AC3E}">
        <p14:creationId xmlns:p14="http://schemas.microsoft.com/office/powerpoint/2010/main" val="3236198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It stores docker images.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Images can be public or private.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Repo of all the images.</a:t>
            </a:r>
          </a:p>
        </p:txBody>
      </p:sp>
    </p:spTree>
    <p:extLst>
      <p:ext uri="{BB962C8B-B14F-4D97-AF65-F5344CB8AC3E}">
        <p14:creationId xmlns:p14="http://schemas.microsoft.com/office/powerpoint/2010/main" val="541216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2467535" y="1905506"/>
            <a:ext cx="7256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MT (Body)"/>
              </a:rPr>
              <a:t>Docker Registry</a:t>
            </a:r>
          </a:p>
        </p:txBody>
      </p:sp>
    </p:spTree>
    <p:extLst>
      <p:ext uri="{BB962C8B-B14F-4D97-AF65-F5344CB8AC3E}">
        <p14:creationId xmlns:p14="http://schemas.microsoft.com/office/powerpoint/2010/main" val="1623822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Store docker images with different version.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13455-CA6A-4235-AC7F-EF8ACA337FDB}"/>
              </a:ext>
            </a:extLst>
          </p:cNvPr>
          <p:cNvSpPr txBox="1"/>
          <p:nvPr/>
        </p:nvSpPr>
        <p:spPr>
          <a:xfrm>
            <a:off x="398596" y="2910059"/>
            <a:ext cx="11394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Importance of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Centralized Resource.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Easy Versioning.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Share your Docker Image.</a:t>
            </a:r>
          </a:p>
        </p:txBody>
      </p:sp>
    </p:spTree>
    <p:extLst>
      <p:ext uri="{BB962C8B-B14F-4D97-AF65-F5344CB8AC3E}">
        <p14:creationId xmlns:p14="http://schemas.microsoft.com/office/powerpoint/2010/main" val="1525219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551289"/>
            <a:ext cx="1139480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Available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2"/>
              </a:rPr>
              <a:t>https://hub.docker.com</a:t>
            </a:r>
            <a:r>
              <a:rPr lang="en-US" sz="4000" dirty="0">
                <a:latin typeface="Gill Sans MT (Body)"/>
              </a:rPr>
              <a:t>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Default registry used by Docker CLI and most of the docker tool.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3"/>
              </a:rPr>
              <a:t>https://aws.amazon.com/ecr/</a:t>
            </a:r>
            <a:endParaRPr lang="en-US" sz="4000" dirty="0">
              <a:latin typeface="Gill Sans MT (Body)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4"/>
              </a:rPr>
              <a:t>https://cloud.google.com/artifact-registry</a:t>
            </a:r>
            <a:endParaRPr lang="en-US" sz="4000" dirty="0">
              <a:latin typeface="Gill Sans MT (Body)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5"/>
              </a:rPr>
              <a:t>https://azure.Microsoft.com/en-in/product/container-registry</a:t>
            </a:r>
            <a:endParaRPr lang="en-US" sz="4000" dirty="0">
              <a:latin typeface="Gill Sans MT (Body)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6"/>
              </a:rPr>
              <a:t>https://quay.io</a:t>
            </a:r>
            <a:endParaRPr lang="en-US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50217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Available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Mongo image (</a:t>
            </a:r>
            <a:r>
              <a:rPr lang="en-US" sz="4800" dirty="0">
                <a:latin typeface="Gill Sans MT (Body)"/>
                <a:hlinkClick r:id="rId2"/>
              </a:rPr>
              <a:t>https://hub.docker.com</a:t>
            </a:r>
            <a:r>
              <a:rPr lang="en-US" sz="4800" dirty="0">
                <a:latin typeface="Gill Sans MT (Body)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835F7-ED2E-4C6F-A0F7-CE7092D0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04" y="2104072"/>
            <a:ext cx="7902389" cy="44450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8201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Available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python image (</a:t>
            </a:r>
            <a:r>
              <a:rPr lang="en-US" sz="4800" dirty="0">
                <a:latin typeface="Gill Sans MT (Body)"/>
                <a:hlinkClick r:id="rId2"/>
              </a:rPr>
              <a:t>https://hub.docker.com</a:t>
            </a:r>
            <a:r>
              <a:rPr lang="en-US" sz="4800" dirty="0">
                <a:latin typeface="Gill Sans MT (Body)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835F7-ED2E-4C6F-A0F7-CE7092D0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04" y="2104072"/>
            <a:ext cx="7902389" cy="44450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DEBE49-19EE-499A-9B4B-EACE6660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04" y="2104072"/>
            <a:ext cx="7904000" cy="44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5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20138CE-99E1-4CA8-856D-A0E8B3E9ED6E}"/>
              </a:ext>
            </a:extLst>
          </p:cNvPr>
          <p:cNvGrpSpPr/>
          <p:nvPr/>
        </p:nvGrpSpPr>
        <p:grpSpPr>
          <a:xfrm>
            <a:off x="359245" y="1829442"/>
            <a:ext cx="8621646" cy="4454817"/>
            <a:chOff x="421998" y="1354312"/>
            <a:chExt cx="8621646" cy="4454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F33120-7468-4544-B1E7-C913F5D97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998" y="1354312"/>
              <a:ext cx="8621646" cy="4454817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C9E536-C0C7-4126-B007-8CF379D8CF71}"/>
                </a:ext>
              </a:extLst>
            </p:cNvPr>
            <p:cNvSpPr/>
            <p:nvPr/>
          </p:nvSpPr>
          <p:spPr>
            <a:xfrm>
              <a:off x="3541059" y="3836894"/>
              <a:ext cx="1308847" cy="38548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Gill Sans MT (Body)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B992E-CB6E-4C42-AFE7-185B3FDFC117}"/>
              </a:ext>
            </a:extLst>
          </p:cNvPr>
          <p:cNvCxnSpPr/>
          <p:nvPr/>
        </p:nvCxnSpPr>
        <p:spPr>
          <a:xfrm flipH="1">
            <a:off x="4787153" y="2671482"/>
            <a:ext cx="4975411" cy="16405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2BCC84-F6F6-4750-8F1A-055EB60D305F}"/>
              </a:ext>
            </a:extLst>
          </p:cNvPr>
          <p:cNvSpPr txBox="1"/>
          <p:nvPr/>
        </p:nvSpPr>
        <p:spPr>
          <a:xfrm>
            <a:off x="1550894" y="1084729"/>
            <a:ext cx="909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 (Body)"/>
              </a:rPr>
              <a:t>For downloading the Docker Desktop visit </a:t>
            </a:r>
            <a:r>
              <a:rPr lang="en-US" dirty="0">
                <a:latin typeface="Gill Sans MT (Body)"/>
                <a:hlinkClick r:id="rId3"/>
              </a:rPr>
              <a:t>https://www.docker.com/products/docker-desktop/</a:t>
            </a:r>
            <a:r>
              <a:rPr lang="en-US" dirty="0">
                <a:latin typeface="Gill Sans MT (Body)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1C51E-DE13-4D6B-BFF4-CB32D567286B}"/>
              </a:ext>
            </a:extLst>
          </p:cNvPr>
          <p:cNvSpPr txBox="1"/>
          <p:nvPr/>
        </p:nvSpPr>
        <p:spPr>
          <a:xfrm>
            <a:off x="9555719" y="2286000"/>
            <a:ext cx="227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 (Body)"/>
              </a:rPr>
              <a:t>Click on </a:t>
            </a:r>
            <a:r>
              <a:rPr lang="en-US" b="1" dirty="0">
                <a:latin typeface="Gill Sans MT (Body)"/>
              </a:rPr>
              <a:t>Download For Windows</a:t>
            </a:r>
            <a:endParaRPr lang="en-US" dirty="0">
              <a:latin typeface="Gill Sans MT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1550894" y="183696"/>
            <a:ext cx="909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 (Body)"/>
              </a:rPr>
              <a:t>Docker Desktop Installation</a:t>
            </a:r>
          </a:p>
        </p:txBody>
      </p:sp>
    </p:spTree>
    <p:extLst>
      <p:ext uri="{BB962C8B-B14F-4D97-AF65-F5344CB8AC3E}">
        <p14:creationId xmlns:p14="http://schemas.microsoft.com/office/powerpoint/2010/main" val="1885850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Available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(</a:t>
            </a:r>
            <a:r>
              <a:rPr lang="en-US" sz="4800" dirty="0">
                <a:latin typeface="Gill Sans MT (Body)"/>
                <a:hlinkClick r:id="rId2"/>
              </a:rPr>
              <a:t>https://aws.amazon.com/ecr/</a:t>
            </a:r>
            <a:r>
              <a:rPr lang="en-US" sz="4800" dirty="0">
                <a:latin typeface="Gill Sans MT (Body)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835F7-ED2E-4C6F-A0F7-CE7092D0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04" y="2104072"/>
            <a:ext cx="7902389" cy="44450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DEBE49-19EE-499A-9B4B-EACE6660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04" y="2104072"/>
            <a:ext cx="7904000" cy="444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4ABAF-DA11-47B6-9E8C-52C56D6FE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998" y="2104072"/>
            <a:ext cx="7904000" cy="44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09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573965" y="1166842"/>
            <a:ext cx="110440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Gill Sans MT (Body)"/>
              </a:rPr>
              <a:t>Steps to create container from Docker Image</a:t>
            </a:r>
          </a:p>
        </p:txBody>
      </p:sp>
    </p:spTree>
    <p:extLst>
      <p:ext uri="{BB962C8B-B14F-4D97-AF65-F5344CB8AC3E}">
        <p14:creationId xmlns:p14="http://schemas.microsoft.com/office/powerpoint/2010/main" val="162045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2215314"/>
            <a:ext cx="113948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Open browser and open Docker Hub after that search images what you have to download and make the 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How to create container from Docker Hub?</a:t>
            </a:r>
          </a:p>
        </p:txBody>
      </p:sp>
    </p:spTree>
    <p:extLst>
      <p:ext uri="{BB962C8B-B14F-4D97-AF65-F5344CB8AC3E}">
        <p14:creationId xmlns:p14="http://schemas.microsoft.com/office/powerpoint/2010/main" val="1529446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2215314"/>
            <a:ext cx="113948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There are 2 options: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Pull image from Docker hub and then create container.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Direct use </a:t>
            </a:r>
            <a:r>
              <a:rPr lang="en-US" sz="4400" b="1" dirty="0">
                <a:latin typeface="Gill Sans MT (Body)"/>
              </a:rPr>
              <a:t>Docker run </a:t>
            </a:r>
            <a:r>
              <a:rPr lang="en-US" sz="4400" dirty="0">
                <a:latin typeface="Gill Sans MT (Body)"/>
              </a:rPr>
              <a:t>command to create container.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How to create container from Docker Hub?</a:t>
            </a:r>
          </a:p>
        </p:txBody>
      </p:sp>
    </p:spTree>
    <p:extLst>
      <p:ext uri="{BB962C8B-B14F-4D97-AF65-F5344CB8AC3E}">
        <p14:creationId xmlns:p14="http://schemas.microsoft.com/office/powerpoint/2010/main" val="764231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create container from Docker Hub?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2EFA2-DB8A-48A3-9DE0-6BB0FF4BBE5E}"/>
              </a:ext>
            </a:extLst>
          </p:cNvPr>
          <p:cNvSpPr txBox="1"/>
          <p:nvPr/>
        </p:nvSpPr>
        <p:spPr>
          <a:xfrm>
            <a:off x="398597" y="2215314"/>
            <a:ext cx="113948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To create container with container name and port</a:t>
            </a:r>
          </a:p>
          <a:p>
            <a:endParaRPr lang="en-US" sz="4400" dirty="0">
              <a:latin typeface="Gill Sans MT (Body)"/>
            </a:endParaRPr>
          </a:p>
          <a:p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run –it –name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bhuvi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–p 80:80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nginx:latest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F2FC1-F32B-4418-88E0-BFC68B67A635}"/>
              </a:ext>
            </a:extLst>
          </p:cNvPr>
          <p:cNvSpPr/>
          <p:nvPr/>
        </p:nvSpPr>
        <p:spPr>
          <a:xfrm>
            <a:off x="5254906" y="4398380"/>
            <a:ext cx="1226917" cy="61770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A282F0-5157-4EAE-AD80-CD486D740239}"/>
              </a:ext>
            </a:extLst>
          </p:cNvPr>
          <p:cNvCxnSpPr>
            <a:stCxn id="2" idx="2"/>
          </p:cNvCxnSpPr>
          <p:nvPr/>
        </p:nvCxnSpPr>
        <p:spPr>
          <a:xfrm>
            <a:off x="5868365" y="5016081"/>
            <a:ext cx="0" cy="79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FD6B84-35E3-454F-887F-747A6E5FA6D6}"/>
              </a:ext>
            </a:extLst>
          </p:cNvPr>
          <p:cNvSpPr txBox="1"/>
          <p:nvPr/>
        </p:nvSpPr>
        <p:spPr>
          <a:xfrm>
            <a:off x="4994479" y="5810491"/>
            <a:ext cx="195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 of container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74532A-230E-4002-99EC-7DE03F9883D9}"/>
              </a:ext>
            </a:extLst>
          </p:cNvPr>
          <p:cNvSpPr/>
          <p:nvPr/>
        </p:nvSpPr>
        <p:spPr>
          <a:xfrm>
            <a:off x="7209868" y="4398380"/>
            <a:ext cx="1226917" cy="61770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8F6409-3D12-4FE0-B3CB-8631DB6ADEA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7823327" y="5016081"/>
            <a:ext cx="19799" cy="79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9B16E0-A159-4DC8-A683-97C00371A588}"/>
              </a:ext>
            </a:extLst>
          </p:cNvPr>
          <p:cNvSpPr txBox="1"/>
          <p:nvPr/>
        </p:nvSpPr>
        <p:spPr>
          <a:xfrm>
            <a:off x="7058266" y="5810491"/>
            <a:ext cx="1569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Port for outside access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E0156F-43A0-4C5D-BBF9-84875D7252B2}"/>
              </a:ext>
            </a:extLst>
          </p:cNvPr>
          <p:cNvSpPr/>
          <p:nvPr/>
        </p:nvSpPr>
        <p:spPr>
          <a:xfrm>
            <a:off x="8524153" y="4398380"/>
            <a:ext cx="2654387" cy="61770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021333-EEDF-44C0-84E6-0571349A329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9851346" y="5016081"/>
            <a:ext cx="1" cy="104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AFB98E-7146-40EF-84D6-95E5E89B1719}"/>
              </a:ext>
            </a:extLst>
          </p:cNvPr>
          <p:cNvSpPr txBox="1"/>
          <p:nvPr/>
        </p:nvSpPr>
        <p:spPr>
          <a:xfrm>
            <a:off x="8736811" y="6065079"/>
            <a:ext cx="2229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name on docker 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510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657058-7BD7-4C01-978E-9C1A5A78F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48" r="38000"/>
          <a:stretch/>
        </p:blipFill>
        <p:spPr>
          <a:xfrm>
            <a:off x="319416" y="3717744"/>
            <a:ext cx="11553166" cy="295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create container from Docker Hub?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AA0E8-CA61-4331-AB27-FE48C663F57B}"/>
              </a:ext>
            </a:extLst>
          </p:cNvPr>
          <p:cNvSpPr txBox="1"/>
          <p:nvPr/>
        </p:nvSpPr>
        <p:spPr>
          <a:xfrm>
            <a:off x="398596" y="2104608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To create container with container name and port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74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create container from Docker Hub?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Check that container is available or not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ps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-a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6ED00-E9CC-46C5-80A9-39CB23D0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3939156"/>
            <a:ext cx="10993120" cy="8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18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create container from Docker Hub?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To start container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run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bhuvi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6ED00-E9CC-46C5-80A9-39CB23D0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3939156"/>
            <a:ext cx="10993120" cy="8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91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create container from Docker Hub?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Create index.html file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 vi index.html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606B0-9E82-4CB2-995A-D786DFEA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634" y="4266534"/>
            <a:ext cx="6198729" cy="7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81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create container from Docker Hub?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Copy index.html and paste it in </a:t>
            </a:r>
            <a:r>
              <a:rPr lang="en-US" sz="4400" dirty="0" err="1">
                <a:latin typeface="Gill Sans MT (Body)"/>
              </a:rPr>
              <a:t>nginx</a:t>
            </a:r>
            <a:r>
              <a:rPr lang="en-US" sz="4400" dirty="0">
                <a:latin typeface="Gill Sans MT (Body)"/>
              </a:rPr>
              <a:t> directory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 docker cp index.html </a:t>
            </a:r>
            <a:r>
              <a:rPr lang="en-US" sz="2800" dirty="0" err="1">
                <a:solidFill>
                  <a:srgbClr val="FF0000"/>
                </a:solidFill>
                <a:latin typeface="Gill Sans MT (Body)"/>
              </a:rPr>
              <a:t>bhuvi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:/</a:t>
            </a:r>
            <a:r>
              <a:rPr lang="en-US" sz="2800" dirty="0" err="1">
                <a:solidFill>
                  <a:srgbClr val="FF0000"/>
                </a:solidFill>
                <a:latin typeface="Gill Sans MT (Body)"/>
              </a:rPr>
              <a:t>usr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/share/</a:t>
            </a:r>
            <a:r>
              <a:rPr lang="en-US" sz="2800" dirty="0" err="1">
                <a:solidFill>
                  <a:srgbClr val="FF0000"/>
                </a:solidFill>
                <a:latin typeface="Gill Sans MT (Body)"/>
              </a:rPr>
              <a:t>nginx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/html/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55924-9F47-4AC8-855F-28C3F238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3" y="4364638"/>
            <a:ext cx="10998013" cy="6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4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2BCC84-F6F6-4750-8F1A-055EB60D305F}"/>
              </a:ext>
            </a:extLst>
          </p:cNvPr>
          <p:cNvSpPr txBox="1"/>
          <p:nvPr/>
        </p:nvSpPr>
        <p:spPr>
          <a:xfrm>
            <a:off x="1550893" y="1074628"/>
            <a:ext cx="909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 (Body)"/>
              </a:rPr>
              <a:t>Open the setup once installation is done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1550894" y="183696"/>
            <a:ext cx="909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 (Body)"/>
              </a:rPr>
              <a:t>Docker Desktop Installation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9EBEA-A40C-436B-9BCD-F516EB40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0" y="1709132"/>
            <a:ext cx="6735115" cy="46679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BC426B6-20FA-426B-B425-727BACA4E25E}"/>
              </a:ext>
            </a:extLst>
          </p:cNvPr>
          <p:cNvSpPr/>
          <p:nvPr/>
        </p:nvSpPr>
        <p:spPr>
          <a:xfrm>
            <a:off x="8335260" y="6087036"/>
            <a:ext cx="1308847" cy="3854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Gill Sans MT (Body)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AD7B9F-C9A8-4451-9F84-E053182638C8}"/>
              </a:ext>
            </a:extLst>
          </p:cNvPr>
          <p:cNvCxnSpPr>
            <a:cxnSpLocks/>
          </p:cNvCxnSpPr>
          <p:nvPr/>
        </p:nvCxnSpPr>
        <p:spPr>
          <a:xfrm flipH="1">
            <a:off x="8989683" y="2608729"/>
            <a:ext cx="1041823" cy="3478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353C7-2831-4E2C-AD35-E1A137654258}"/>
              </a:ext>
            </a:extLst>
          </p:cNvPr>
          <p:cNvSpPr txBox="1"/>
          <p:nvPr/>
        </p:nvSpPr>
        <p:spPr>
          <a:xfrm>
            <a:off x="9824660" y="2223247"/>
            <a:ext cx="227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 (Body)"/>
              </a:rPr>
              <a:t>Click </a:t>
            </a:r>
            <a:r>
              <a:rPr lang="en-US" b="1" dirty="0">
                <a:latin typeface="Gill Sans MT (Body)"/>
              </a:rPr>
              <a:t>OK</a:t>
            </a:r>
            <a:endParaRPr lang="en-US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53844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create container from Docker Hub?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Run in localhost on port 80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localhost:80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D1F5-15C0-4017-8BF6-6492CEBD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84" y="2938589"/>
            <a:ext cx="7432718" cy="373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5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573965" y="1166842"/>
            <a:ext cx="11044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effectLst/>
                <a:latin typeface="Gill Sans MT (Body)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9600" b="1" dirty="0">
                <a:effectLst/>
                <a:latin typeface="Gill Sans MT (Body)"/>
                <a:ea typeface="Calibri" panose="020F0502020204030204" pitchFamily="34" charset="0"/>
                <a:cs typeface="Shruti" panose="020B0502040204020203" pitchFamily="34" charset="0"/>
              </a:rPr>
              <a:t>Using images from Docker Hub</a:t>
            </a:r>
          </a:p>
        </p:txBody>
      </p:sp>
    </p:spTree>
    <p:extLst>
      <p:ext uri="{BB962C8B-B14F-4D97-AF65-F5344CB8AC3E}">
        <p14:creationId xmlns:p14="http://schemas.microsoft.com/office/powerpoint/2010/main" val="1979435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I took the example of </a:t>
            </a:r>
            <a:r>
              <a:rPr lang="en-US" sz="4400" b="1" dirty="0">
                <a:latin typeface="Gill Sans MT (Body)"/>
              </a:rPr>
              <a:t>MongoDB </a:t>
            </a:r>
            <a:r>
              <a:rPr lang="en-US" sz="4400" dirty="0">
                <a:latin typeface="Gill Sans MT (Body)"/>
              </a:rPr>
              <a:t>image from docker 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How to Use of existing images from Docker Hub ?</a:t>
            </a:r>
          </a:p>
        </p:txBody>
      </p:sp>
    </p:spTree>
    <p:extLst>
      <p:ext uri="{BB962C8B-B14F-4D97-AF65-F5344CB8AC3E}">
        <p14:creationId xmlns:p14="http://schemas.microsoft.com/office/powerpoint/2010/main" val="547078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Check the docker images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images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82793-243C-4D8A-A7F0-A2920126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3939156"/>
            <a:ext cx="10993120" cy="11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03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Pull the </a:t>
            </a:r>
            <a:r>
              <a:rPr lang="en-US" sz="4400" dirty="0" err="1">
                <a:latin typeface="Gill Sans MT (Body)"/>
              </a:rPr>
              <a:t>mongoDB</a:t>
            </a:r>
            <a:r>
              <a:rPr lang="en-US" sz="4400" dirty="0">
                <a:latin typeface="Gill Sans MT (Body)"/>
              </a:rPr>
              <a:t> image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pull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mongo:latest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A49B4-0F4A-4EFB-82C0-1FF3DB25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14" y="3798055"/>
            <a:ext cx="6044969" cy="27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8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E904A1-37DE-41A4-9C1D-7C14266C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2462064"/>
            <a:ext cx="10255624" cy="3315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55499-440F-4F6B-97B0-0EC49C41745E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</p:spTree>
    <p:extLst>
      <p:ext uri="{BB962C8B-B14F-4D97-AF65-F5344CB8AC3E}">
        <p14:creationId xmlns:p14="http://schemas.microsoft.com/office/powerpoint/2010/main" val="1331133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Check the docker images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images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94E51-711B-42CB-B01E-A468516C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7" y="3939156"/>
            <a:ext cx="11030505" cy="15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7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Make directory inside root folder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mkdir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mongoDB-bhuvi</a:t>
            </a:r>
            <a:endParaRPr lang="en-US" sz="28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Change directory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cd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mongoDB-bhuvi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70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28F69-0B47-4F0B-A2C2-AEC10885938D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2948-52F5-45A3-84F9-95B3ADBC3687}"/>
              </a:ext>
            </a:extLst>
          </p:cNvPr>
          <p:cNvSpPr txBox="1"/>
          <p:nvPr/>
        </p:nvSpPr>
        <p:spPr>
          <a:xfrm>
            <a:off x="398597" y="2215314"/>
            <a:ext cx="113948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Run the image inside the folder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run –d –p 2717:27017 –v ~/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mongoDB-bhuvi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:/data/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db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–name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bhuvimongo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mongo:latest</a:t>
            </a:r>
            <a:endParaRPr lang="en-US" sz="28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endParaRPr lang="en-US" sz="28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-d -&gt; run in background</a:t>
            </a:r>
          </a:p>
          <a:p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-p -&gt; bind the port</a:t>
            </a:r>
          </a:p>
          <a:p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-v -&gt; Volume</a:t>
            </a:r>
          </a:p>
          <a:p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--name -&gt; name of the image</a:t>
            </a:r>
          </a:p>
        </p:txBody>
      </p:sp>
    </p:spTree>
    <p:extLst>
      <p:ext uri="{BB962C8B-B14F-4D97-AF65-F5344CB8AC3E}">
        <p14:creationId xmlns:p14="http://schemas.microsoft.com/office/powerpoint/2010/main" val="3885787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E55499-440F-4F6B-97B0-0EC49C41745E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98FC-FE0F-4036-A9F6-1068C143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55" y="3832982"/>
            <a:ext cx="11214847" cy="635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E782B-A001-4E9D-B616-8255955BFE7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Container created check the container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ps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-a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7DD5EC-BB18-47B5-B27A-84C153AF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5" y="4563244"/>
            <a:ext cx="11214847" cy="149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6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2BCC84-F6F6-4750-8F1A-055EB60D305F}"/>
              </a:ext>
            </a:extLst>
          </p:cNvPr>
          <p:cNvSpPr txBox="1"/>
          <p:nvPr/>
        </p:nvSpPr>
        <p:spPr>
          <a:xfrm>
            <a:off x="1550893" y="1074628"/>
            <a:ext cx="909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 (Body)"/>
              </a:rPr>
              <a:t>Installation Started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1550894" y="183696"/>
            <a:ext cx="909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 (Body)"/>
              </a:rPr>
              <a:t>Docker Desktop Installation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E8F2-C80D-46DD-B9D4-EA6ABB7C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0" y="1749472"/>
            <a:ext cx="6735115" cy="46679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9632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E55499-440F-4F6B-97B0-0EC49C41745E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E782B-A001-4E9D-B616-8255955BFE7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Go inside container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exec –it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bhuvimongo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bash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1B599-FC00-444C-BFBF-A10E0A9F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8" y="4014823"/>
            <a:ext cx="11208624" cy="7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97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E55499-440F-4F6B-97B0-0EC49C41745E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E782B-A001-4E9D-B616-8255955BFE77}"/>
              </a:ext>
            </a:extLst>
          </p:cNvPr>
          <p:cNvSpPr txBox="1"/>
          <p:nvPr/>
        </p:nvSpPr>
        <p:spPr>
          <a:xfrm>
            <a:off x="398597" y="2215314"/>
            <a:ext cx="1139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Go inside container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Gill Sans MT (Body)"/>
              </a:rPr>
              <a:t>#</a:t>
            </a:r>
            <a:r>
              <a:rPr lang="en-US" sz="4400" dirty="0">
                <a:solidFill>
                  <a:srgbClr val="FF0000"/>
                </a:solidFill>
                <a:latin typeface="Gill Sans MT (Body)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docker exec –it </a:t>
            </a:r>
            <a:r>
              <a:rPr 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bhuvimongo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bash</a:t>
            </a:r>
            <a:endParaRPr lang="en-US" sz="4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1B599-FC00-444C-BFBF-A10E0A9F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8" y="4014823"/>
            <a:ext cx="11208624" cy="745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D525F1-7CC0-405E-905B-C3218681C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78" y="4894654"/>
            <a:ext cx="2123810" cy="11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44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E55499-440F-4F6B-97B0-0EC49C41745E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CD643-F018-446F-ADB2-35C4B4EE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14" y="2093766"/>
            <a:ext cx="10230971" cy="34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7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E55499-440F-4F6B-97B0-0EC49C41745E}"/>
              </a:ext>
            </a:extLst>
          </p:cNvPr>
          <p:cNvSpPr txBox="1"/>
          <p:nvPr/>
        </p:nvSpPr>
        <p:spPr>
          <a:xfrm>
            <a:off x="104172" y="183696"/>
            <a:ext cx="11945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Steps to Use of existing images from Docker Hub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A4EC7-CD2C-4126-A044-E5BFE020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7" y="2371577"/>
            <a:ext cx="1177454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04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573965" y="2644170"/>
            <a:ext cx="1104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Gill Sans MT (Body)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4696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2BCC84-F6F6-4750-8F1A-055EB60D305F}"/>
              </a:ext>
            </a:extLst>
          </p:cNvPr>
          <p:cNvSpPr txBox="1"/>
          <p:nvPr/>
        </p:nvSpPr>
        <p:spPr>
          <a:xfrm>
            <a:off x="1550893" y="1074628"/>
            <a:ext cx="909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 (Body)"/>
              </a:rPr>
              <a:t>Installation Done!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1550894" y="183696"/>
            <a:ext cx="909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 (Body)"/>
              </a:rPr>
              <a:t>Docker Desktop Installation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E8F2-C80D-46DD-B9D4-EA6ABB7C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0" y="1749472"/>
            <a:ext cx="6735115" cy="46679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5DAE3-6C3D-4665-9763-53D4DA28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0" y="1749472"/>
            <a:ext cx="673511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93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2BCC84-F6F6-4750-8F1A-055EB60D305F}"/>
              </a:ext>
            </a:extLst>
          </p:cNvPr>
          <p:cNvSpPr txBox="1"/>
          <p:nvPr/>
        </p:nvSpPr>
        <p:spPr>
          <a:xfrm>
            <a:off x="1550893" y="1074628"/>
            <a:ext cx="909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 (Body)"/>
              </a:rPr>
              <a:t>Open the </a:t>
            </a:r>
            <a:r>
              <a:rPr lang="en-US" b="1" dirty="0">
                <a:latin typeface="Gill Sans MT (Body)"/>
              </a:rPr>
              <a:t>Docker Desktop </a:t>
            </a:r>
            <a:r>
              <a:rPr lang="en-US" dirty="0">
                <a:latin typeface="Gill Sans MT (Body)"/>
              </a:rPr>
              <a:t>&amp; </a:t>
            </a:r>
            <a:r>
              <a:rPr lang="en-US" b="1" dirty="0">
                <a:latin typeface="Gill Sans MT (Body)"/>
              </a:rPr>
              <a:t>Accept </a:t>
            </a:r>
            <a:r>
              <a:rPr lang="en-US" dirty="0">
                <a:latin typeface="Gill Sans MT (Body)"/>
              </a:rPr>
              <a:t>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1550894" y="183696"/>
            <a:ext cx="909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 (Body)"/>
              </a:rPr>
              <a:t>Docker Desktop Installation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F61B0-69BF-4532-A00F-D0DA2EC5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83" y="1749472"/>
            <a:ext cx="7337828" cy="46679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A9C6B5-68C3-4EDB-A805-39AB263325D2}"/>
              </a:ext>
            </a:extLst>
          </p:cNvPr>
          <p:cNvSpPr/>
          <p:nvPr/>
        </p:nvSpPr>
        <p:spPr>
          <a:xfrm>
            <a:off x="7933765" y="5783372"/>
            <a:ext cx="896470" cy="56364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Gill Sans MT (Body)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1B8F8-BF9B-486B-BF18-6437B04D69A4}"/>
              </a:ext>
            </a:extLst>
          </p:cNvPr>
          <p:cNvCxnSpPr>
            <a:cxnSpLocks/>
          </p:cNvCxnSpPr>
          <p:nvPr/>
        </p:nvCxnSpPr>
        <p:spPr>
          <a:xfrm flipH="1">
            <a:off x="8399929" y="2770094"/>
            <a:ext cx="2133600" cy="29429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FB6F49-094A-4805-AFBD-A83C5AEAF1A3}"/>
              </a:ext>
            </a:extLst>
          </p:cNvPr>
          <p:cNvSpPr txBox="1"/>
          <p:nvPr/>
        </p:nvSpPr>
        <p:spPr>
          <a:xfrm>
            <a:off x="9851554" y="2486816"/>
            <a:ext cx="227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ill Sans MT (Body)"/>
              </a:rPr>
              <a:t>Accept</a:t>
            </a:r>
          </a:p>
        </p:txBody>
      </p:sp>
    </p:spTree>
    <p:extLst>
      <p:ext uri="{BB962C8B-B14F-4D97-AF65-F5344CB8AC3E}">
        <p14:creationId xmlns:p14="http://schemas.microsoft.com/office/powerpoint/2010/main" val="294142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AE2AEE-C04F-48D2-914F-1F5BBFEF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5" y="1829442"/>
            <a:ext cx="8621646" cy="4454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1C51E-DE13-4D6B-BFF4-CB32D567286B}"/>
              </a:ext>
            </a:extLst>
          </p:cNvPr>
          <p:cNvSpPr txBox="1"/>
          <p:nvPr/>
        </p:nvSpPr>
        <p:spPr>
          <a:xfrm>
            <a:off x="9555719" y="3456685"/>
            <a:ext cx="2277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 (Body)"/>
              </a:rPr>
              <a:t>If you want to perform </a:t>
            </a:r>
            <a:r>
              <a:rPr lang="en-US" b="1" dirty="0">
                <a:latin typeface="Gill Sans MT (Body)"/>
              </a:rPr>
              <a:t>Survey </a:t>
            </a:r>
            <a:r>
              <a:rPr lang="en-US" dirty="0">
                <a:latin typeface="Gill Sans MT (Body)"/>
              </a:rPr>
              <a:t>select role else </a:t>
            </a:r>
            <a:r>
              <a:rPr lang="en-US" b="1" dirty="0">
                <a:latin typeface="Gill Sans MT (Body)"/>
              </a:rPr>
              <a:t>Skip Survey</a:t>
            </a:r>
            <a:endParaRPr lang="en-US" dirty="0">
              <a:latin typeface="Gill Sans MT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1550894" y="183696"/>
            <a:ext cx="909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ill Sans MT (Body)"/>
              </a:rPr>
              <a:t>Docker Desktop Installation</a:t>
            </a:r>
          </a:p>
        </p:txBody>
      </p:sp>
    </p:spTree>
    <p:extLst>
      <p:ext uri="{BB962C8B-B14F-4D97-AF65-F5344CB8AC3E}">
        <p14:creationId xmlns:p14="http://schemas.microsoft.com/office/powerpoint/2010/main" val="331605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</TotalTime>
  <Words>1141</Words>
  <Application>Microsoft Office PowerPoint</Application>
  <PresentationFormat>Widescreen</PresentationFormat>
  <Paragraphs>178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Gill Sans MT (Body)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Bhuvnesh Sanathara</dc:creator>
  <cp:lastModifiedBy>Nisarg Pipaliya</cp:lastModifiedBy>
  <cp:revision>8</cp:revision>
  <dcterms:created xsi:type="dcterms:W3CDTF">2024-05-19T11:26:02Z</dcterms:created>
  <dcterms:modified xsi:type="dcterms:W3CDTF">2024-05-20T12:09:28Z</dcterms:modified>
</cp:coreProperties>
</file>